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287"/>
    <a:srgbClr val="717171"/>
    <a:srgbClr val="E94F35"/>
    <a:srgbClr val="9999CC"/>
    <a:srgbClr val="99CC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1440" y="5550704"/>
            <a:ext cx="12047977" cy="1293008"/>
            <a:chOff x="71440" y="5564992"/>
            <a:chExt cx="12047977" cy="129300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40" y="5586421"/>
              <a:ext cx="3719131" cy="127157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3435" y="5564993"/>
              <a:ext cx="3719131" cy="127157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9709" y="5564992"/>
              <a:ext cx="3719131" cy="127157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895"/>
            <a:stretch/>
          </p:blipFill>
          <p:spPr>
            <a:xfrm>
              <a:off x="11371704" y="5586421"/>
              <a:ext cx="747713" cy="1271579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354" y="260499"/>
            <a:ext cx="2819990" cy="16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3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9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791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7658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691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80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44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615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327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1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959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FDBD-66B6-4C3D-B5FB-32F91A609EAC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2CF2A-4EB9-4774-BE46-218618969620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81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62" y="-289011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>
                <a:solidFill>
                  <a:srgbClr val="71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Children’s Hearings </a:t>
            </a:r>
            <a:r>
              <a:rPr lang="en-GB" sz="4800" b="1" dirty="0" smtClean="0">
                <a:solidFill>
                  <a:srgbClr val="71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Advocacy </a:t>
            </a:r>
            <a:r>
              <a:rPr lang="en-GB" sz="4800" b="1" dirty="0">
                <a:solidFill>
                  <a:srgbClr val="71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7128" y="2960203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en-GB" sz="5400" b="1" dirty="0">
                <a:solidFill>
                  <a:srgbClr val="5F5F5F"/>
                </a:solidFill>
              </a:rPr>
              <a:t>What Hearings-experienced young people think about </a:t>
            </a:r>
            <a:r>
              <a:rPr lang="en-GB" sz="5400" b="1" dirty="0" smtClean="0">
                <a:solidFill>
                  <a:srgbClr val="5F5F5F"/>
                </a:solidFill>
              </a:rPr>
              <a:t>advocacy.</a:t>
            </a:r>
            <a:endParaRPr lang="en-GB" sz="5400" b="1" dirty="0">
              <a:solidFill>
                <a:srgbClr val="5F5F5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7" t="16461" r="19793" b="14923"/>
          <a:stretch/>
        </p:blipFill>
        <p:spPr>
          <a:xfrm flipH="1">
            <a:off x="11111877" y="4827516"/>
            <a:ext cx="821953" cy="9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734" y="2034244"/>
            <a:ext cx="9938327" cy="3482109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5F5F5F"/>
                </a:solidFill>
              </a:rPr>
              <a:t>Give me information about how to get a children’s rights or advocacy worker to support me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5F5F5F"/>
                </a:solidFill>
              </a:rPr>
              <a:t>Respect my voice by listening, believing, valuing and including me when deciding what happens in my life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5F5F5F"/>
                </a:solidFill>
              </a:rPr>
              <a:t>Have lots of different ways for me to share my views and make sure my voice is at the centre of my hearing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5F5F5F"/>
                </a:solidFill>
              </a:rPr>
              <a:t>Do not judge me. Get to know me. Try to step into my shoes and understand what my life is like and what is important to me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5F5F5F"/>
                </a:solidFill>
              </a:rPr>
              <a:t>I must be supported and be able to speak freely in my hearing</a:t>
            </a:r>
            <a:endParaRPr lang="es-CL" b="1" dirty="0">
              <a:solidFill>
                <a:srgbClr val="5F5F5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7546" y="-692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b="1" dirty="0" smtClean="0">
                <a:solidFill>
                  <a:srgbClr val="71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Advocacy and </a:t>
            </a:r>
          </a:p>
          <a:p>
            <a:pPr algn="l"/>
            <a:r>
              <a:rPr lang="en-GB" sz="4800" b="1" dirty="0" smtClean="0">
                <a:solidFill>
                  <a:srgbClr val="71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40 Calls to Action</a:t>
            </a:r>
            <a:endParaRPr lang="en-GB" sz="4800" b="1" dirty="0">
              <a:solidFill>
                <a:srgbClr val="71717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7" t="16461" r="19793" b="14923"/>
          <a:stretch/>
        </p:blipFill>
        <p:spPr>
          <a:xfrm flipH="1">
            <a:off x="11111877" y="4827516"/>
            <a:ext cx="821953" cy="9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31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064" y="645652"/>
            <a:ext cx="9014691" cy="14224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b="1" dirty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Hearings-experienced </a:t>
            </a:r>
            <a: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young </a:t>
            </a:r>
            <a:r>
              <a:rPr lang="en-GB" sz="4800" b="1" dirty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people think </a:t>
            </a:r>
            <a: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about</a:t>
            </a:r>
            <a:b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GB" sz="4800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advocacy</a:t>
            </a:r>
            <a:endParaRPr lang="en-GB" sz="4800" b="1" dirty="0">
              <a:solidFill>
                <a:srgbClr val="5F5F5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8949" y="2251881"/>
            <a:ext cx="6096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b="1" dirty="0">
                <a:solidFill>
                  <a:srgbClr val="0EB287"/>
                </a:solidFill>
              </a:rPr>
              <a:t>“It is important that someone</a:t>
            </a:r>
            <a:br>
              <a:rPr lang="en-GB" sz="2400" b="1" dirty="0">
                <a:solidFill>
                  <a:srgbClr val="0EB287"/>
                </a:solidFill>
              </a:rPr>
            </a:br>
            <a:r>
              <a:rPr lang="en-GB" sz="2400" b="1" dirty="0">
                <a:solidFill>
                  <a:srgbClr val="0EB287"/>
                </a:solidFill>
              </a:rPr>
              <a:t>is there just for the </a:t>
            </a:r>
            <a:r>
              <a:rPr lang="en-GB" sz="2400" b="1" dirty="0" smtClean="0">
                <a:solidFill>
                  <a:srgbClr val="0EB287"/>
                </a:solidFill>
              </a:rPr>
              <a:t>child”</a:t>
            </a:r>
            <a:endParaRPr lang="en-GB" sz="2400" b="1" dirty="0">
              <a:solidFill>
                <a:srgbClr val="0EB287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4863" y="248960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2400" b="1" dirty="0">
                <a:solidFill>
                  <a:srgbClr val="9999CC"/>
                </a:solidFill>
              </a:rPr>
              <a:t>“It is important you have a choice. </a:t>
            </a:r>
          </a:p>
          <a:p>
            <a:pPr algn="r"/>
            <a:r>
              <a:rPr lang="en-GB" sz="2400" b="1" dirty="0">
                <a:solidFill>
                  <a:srgbClr val="9999CC"/>
                </a:solidFill>
              </a:rPr>
              <a:t>You might feel confident and </a:t>
            </a:r>
          </a:p>
          <a:p>
            <a:pPr algn="r"/>
            <a:r>
              <a:rPr lang="en-GB" sz="2400" b="1" dirty="0">
                <a:solidFill>
                  <a:srgbClr val="9999CC"/>
                </a:solidFill>
              </a:rPr>
              <a:t>not want one. Choice is important”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6635104" y="4368192"/>
            <a:ext cx="4522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400" b="1" dirty="0">
                <a:solidFill>
                  <a:srgbClr val="717171"/>
                </a:solidFill>
              </a:rPr>
              <a:t>“They can also pass on your </a:t>
            </a:r>
            <a:r>
              <a:rPr lang="en-GB" sz="2400" b="1" dirty="0" smtClean="0">
                <a:solidFill>
                  <a:srgbClr val="717171"/>
                </a:solidFill>
              </a:rPr>
              <a:t>views</a:t>
            </a:r>
          </a:p>
          <a:p>
            <a:pPr algn="r"/>
            <a:r>
              <a:rPr lang="en-GB" sz="2400" b="1" dirty="0" smtClean="0">
                <a:solidFill>
                  <a:srgbClr val="717171"/>
                </a:solidFill>
              </a:rPr>
              <a:t> </a:t>
            </a:r>
            <a:r>
              <a:rPr lang="en-GB" sz="2400" b="1" dirty="0">
                <a:solidFill>
                  <a:srgbClr val="717171"/>
                </a:solidFill>
              </a:rPr>
              <a:t>on your behalf”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413" y="443411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>
                <a:solidFill>
                  <a:srgbClr val="FFC000"/>
                </a:solidFill>
              </a:rPr>
              <a:t>“Should have more care experienced </a:t>
            </a:r>
            <a:endParaRPr lang="en-GB" sz="2400" b="1" dirty="0" smtClean="0">
              <a:solidFill>
                <a:srgbClr val="FFC000"/>
              </a:solidFill>
            </a:endParaRPr>
          </a:p>
          <a:p>
            <a:r>
              <a:rPr lang="en-GB" sz="2400" b="1" dirty="0" smtClean="0">
                <a:solidFill>
                  <a:srgbClr val="FFC000"/>
                </a:solidFill>
              </a:rPr>
              <a:t>people </a:t>
            </a:r>
            <a:r>
              <a:rPr lang="en-GB" sz="2400" b="1" dirty="0">
                <a:solidFill>
                  <a:srgbClr val="FFC000"/>
                </a:solidFill>
              </a:rPr>
              <a:t>as advocacy workers. They can relate to </a:t>
            </a:r>
            <a:r>
              <a:rPr lang="en-GB" sz="2400" b="1" dirty="0" smtClean="0">
                <a:solidFill>
                  <a:srgbClr val="FFC000"/>
                </a:solidFill>
              </a:rPr>
              <a:t>you </a:t>
            </a:r>
            <a:r>
              <a:rPr lang="en-GB" sz="2400" b="1" dirty="0">
                <a:solidFill>
                  <a:srgbClr val="FFC000"/>
                </a:solidFill>
              </a:rPr>
              <a:t>and you can relate to them” 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5677" y="343877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>
                <a:solidFill>
                  <a:srgbClr val="E94F35"/>
                </a:solidFill>
              </a:rPr>
              <a:t>“If they can get one now, which is great. </a:t>
            </a:r>
          </a:p>
          <a:p>
            <a:r>
              <a:rPr lang="en-GB" sz="2400" b="1" dirty="0">
                <a:solidFill>
                  <a:srgbClr val="E94F35"/>
                </a:solidFill>
              </a:rPr>
              <a:t>I would encourage everyone to get </a:t>
            </a:r>
            <a:r>
              <a:rPr lang="en-GB" sz="2400" b="1" dirty="0" smtClean="0">
                <a:solidFill>
                  <a:srgbClr val="E94F35"/>
                </a:solidFill>
              </a:rPr>
              <a:t>one”</a:t>
            </a:r>
            <a:endParaRPr lang="en-GB" sz="2400" dirty="0">
              <a:solidFill>
                <a:srgbClr val="E94F35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7" t="16461" r="19793" b="14923"/>
          <a:stretch/>
        </p:blipFill>
        <p:spPr>
          <a:xfrm flipH="1">
            <a:off x="11111877" y="4827516"/>
            <a:ext cx="821953" cy="9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2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Children’s Hearings Advocacy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What Hearings-experienced young people think about advocacy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Century Gothic</vt:lpstr>
      <vt:lpstr>Wingdings</vt:lpstr>
      <vt:lpstr>Office Theme</vt:lpstr>
      <vt:lpstr>Children’s Hearings Advocacy webinar</vt:lpstr>
      <vt:lpstr>PowerPoint Presentation</vt:lpstr>
      <vt:lpstr>What Hearings-experienced  young people think about advocacy</vt:lpstr>
      <vt:lpstr>Children’s Hearings Advocacy webinar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Dunbar J (Jacqui)</dc:creator>
  <cp:lastModifiedBy>McIntyre M (Maryanne) (SCRA)</cp:lastModifiedBy>
  <cp:revision>19</cp:revision>
  <dcterms:created xsi:type="dcterms:W3CDTF">2019-06-07T10:19:04Z</dcterms:created>
  <dcterms:modified xsi:type="dcterms:W3CDTF">2022-01-12T11:29:50Z</dcterms:modified>
</cp:coreProperties>
</file>